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33" r:id="rId79"/>
    <p:sldId id="334" r:id="rId80"/>
    <p:sldId id="335" r:id="rId81"/>
    <p:sldId id="336" r:id="rId82"/>
    <p:sldId id="337" r:id="rId83"/>
    <p:sldId id="338" r:id="rId84"/>
    <p:sldId id="339" r:id="rId85"/>
    <p:sldId id="340" r:id="rId86"/>
    <p:sldId id="341" r:id="rId87"/>
    <p:sldId id="342" r:id="rId88"/>
    <p:sldId id="343" r:id="rId89"/>
    <p:sldId id="344" r:id="rId90"/>
    <p:sldId id="345" r:id="rId91"/>
    <p:sldId id="346" r:id="rId92"/>
    <p:sldId id="347" r:id="rId93"/>
    <p:sldId id="348" r:id="rId94"/>
    <p:sldId id="349" r:id="rId95"/>
    <p:sldId id="350" r:id="rId96"/>
    <p:sldId id="351" r:id="rId97"/>
    <p:sldId id="352" r:id="rId98"/>
    <p:sldId id="353" r:id="rId99"/>
    <p:sldId id="354" r:id="rId100"/>
    <p:sldId id="355" r:id="rId101"/>
    <p:sldId id="356" r:id="rId102"/>
    <p:sldId id="357" r:id="rId103"/>
    <p:sldId id="358" r:id="rId104"/>
    <p:sldId id="359" r:id="rId105"/>
    <p:sldId id="360" r:id="rId106"/>
    <p:sldId id="361" r:id="rId107"/>
    <p:sldId id="362" r:id="rId108"/>
    <p:sldId id="363" r:id="rId109"/>
    <p:sldId id="364" r:id="rId110"/>
    <p:sldId id="365" r:id="rId111"/>
    <p:sldId id="366" r:id="rId112"/>
    <p:sldId id="367" r:id="rId113"/>
    <p:sldId id="368" r:id="rId114"/>
    <p:sldId id="369" r:id="rId115"/>
    <p:sldId id="370" r:id="rId116"/>
    <p:sldId id="371" r:id="rId117"/>
    <p:sldId id="372" r:id="rId118"/>
    <p:sldId id="373" r:id="rId119"/>
    <p:sldId id="374" r:id="rId120"/>
    <p:sldId id="375" r:id="rId121"/>
    <p:sldId id="376" r:id="rId122"/>
    <p:sldId id="377" r:id="rId123"/>
    <p:sldId id="378" r:id="rId124"/>
    <p:sldId id="379" r:id="rId125"/>
    <p:sldId id="380" r:id="rId126"/>
    <p:sldId id="381" r:id="rId127"/>
    <p:sldId id="382" r:id="rId128"/>
    <p:sldId id="383" r:id="rId129"/>
    <p:sldId id="384" r:id="rId130"/>
    <p:sldId id="385" r:id="rId131"/>
    <p:sldId id="386" r:id="rId132"/>
    <p:sldId id="387" r:id="rId133"/>
    <p:sldId id="388" r:id="rId134"/>
    <p:sldId id="389" r:id="rId135"/>
    <p:sldId id="390" r:id="rId136"/>
    <p:sldId id="391" r:id="rId137"/>
    <p:sldId id="392" r:id="rId138"/>
    <p:sldId id="393" r:id="rId139"/>
    <p:sldId id="394" r:id="rId140"/>
    <p:sldId id="395" r:id="rId141"/>
    <p:sldId id="396" r:id="rId142"/>
    <p:sldId id="397" r:id="rId143"/>
    <p:sldId id="398" r:id="rId144"/>
    <p:sldId id="399" r:id="rId145"/>
    <p:sldId id="400" r:id="rId146"/>
    <p:sldId id="401" r:id="rId147"/>
    <p:sldId id="402" r:id="rId148"/>
    <p:sldId id="403" r:id="rId149"/>
    <p:sldId id="404" r:id="rId150"/>
    <p:sldId id="405" r:id="rId151"/>
    <p:sldId id="406" r:id="rId152"/>
    <p:sldId id="407" r:id="rId153"/>
    <p:sldId id="408" r:id="rId154"/>
    <p:sldId id="409" r:id="rId155"/>
    <p:sldId id="410" r:id="rId156"/>
    <p:sldId id="411" r:id="rId157"/>
    <p:sldId id="412" r:id="rId158"/>
    <p:sldId id="413" r:id="rId159"/>
    <p:sldId id="414" r:id="rId160"/>
    <p:sldId id="415" r:id="rId161"/>
    <p:sldId id="416" r:id="rId162"/>
    <p:sldId id="417" r:id="rId163"/>
    <p:sldId id="418" r:id="rId164"/>
    <p:sldId id="419" r:id="rId165"/>
  </p:sldIdLst>
  <p:sldSz cx="9144000" cy="6858000" type="screen4x3"/>
  <p:notesSz cx="6797675" cy="9926638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slide" Target="slides/slide137.xml"/><Relationship Id="rId154" Type="http://schemas.openxmlformats.org/officeDocument/2006/relationships/slide" Target="slides/slide153.xml"/><Relationship Id="rId159" Type="http://schemas.openxmlformats.org/officeDocument/2006/relationships/slide" Target="slides/slide158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slide" Target="slides/slide143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65" Type="http://schemas.openxmlformats.org/officeDocument/2006/relationships/slide" Target="slides/slide16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55" Type="http://schemas.openxmlformats.org/officeDocument/2006/relationships/slide" Target="slides/slide15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61" Type="http://schemas.openxmlformats.org/officeDocument/2006/relationships/slide" Target="slides/slide160.xml"/><Relationship Id="rId16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64" Type="http://schemas.openxmlformats.org/officeDocument/2006/relationships/slide" Target="slides/slide163.xml"/><Relationship Id="rId16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3012C5-94B5-4B06-9577-AF6A9BF0BB9F}" type="datetimeFigureOut">
              <a:rPr lang="pt-BR" smtClean="0"/>
              <a:t>22/02/2016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3AD816-720E-4FDB-A786-C14F6DF6E88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871851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3012C5-94B5-4B06-9577-AF6A9BF0BB9F}" type="datetimeFigureOut">
              <a:rPr lang="pt-BR" smtClean="0"/>
              <a:t>22/02/2016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3AD816-720E-4FDB-A786-C14F6DF6E88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778610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1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1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1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1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1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1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1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1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1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1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1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1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1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1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1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1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1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1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1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1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1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1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1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1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1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1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1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1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1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1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1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1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1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1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1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1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1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1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1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1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1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1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jpeg"/><Relationship Id="rId1" Type="http://schemas.openxmlformats.org/officeDocument/2006/relationships/slideLayout" Target="../slideLayouts/slideLayout1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jpeg"/><Relationship Id="rId1" Type="http://schemas.openxmlformats.org/officeDocument/2006/relationships/slideLayout" Target="../slideLayouts/slideLayout1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1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jpeg"/><Relationship Id="rId1" Type="http://schemas.openxmlformats.org/officeDocument/2006/relationships/slideLayout" Target="../slideLayouts/slideLayout1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jpeg"/><Relationship Id="rId1" Type="http://schemas.openxmlformats.org/officeDocument/2006/relationships/slideLayout" Target="../slideLayouts/slideLayout1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jpeg"/><Relationship Id="rId1" Type="http://schemas.openxmlformats.org/officeDocument/2006/relationships/slideLayout" Target="../slideLayouts/slideLayout1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jpeg"/><Relationship Id="rId1" Type="http://schemas.openxmlformats.org/officeDocument/2006/relationships/slideLayout" Target="../slideLayouts/slideLayout1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jpeg"/><Relationship Id="rId1" Type="http://schemas.openxmlformats.org/officeDocument/2006/relationships/slideLayout" Target="../slideLayouts/slideLayout1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jpeg"/><Relationship Id="rId1" Type="http://schemas.openxmlformats.org/officeDocument/2006/relationships/slideLayout" Target="../slideLayouts/slideLayout1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jpeg"/><Relationship Id="rId1" Type="http://schemas.openxmlformats.org/officeDocument/2006/relationships/slideLayout" Target="../slideLayouts/slideLayout1.xml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jpeg"/><Relationship Id="rId1" Type="http://schemas.openxmlformats.org/officeDocument/2006/relationships/slideLayout" Target="../slideLayouts/slideLayout1.xml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jpeg"/><Relationship Id="rId1" Type="http://schemas.openxmlformats.org/officeDocument/2006/relationships/slideLayout" Target="../slideLayouts/slideLayout1.xml"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jpeg"/><Relationship Id="rId1" Type="http://schemas.openxmlformats.org/officeDocument/2006/relationships/slideLayout" Target="../slideLayouts/slideLayout1.xml"/></Relationships>
</file>

<file path=ppt/slides/_rels/slide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jpeg"/><Relationship Id="rId1" Type="http://schemas.openxmlformats.org/officeDocument/2006/relationships/slideLayout" Target="../slideLayouts/slideLayout1.xml"/></Relationships>
</file>

<file path=ppt/slides/_rels/slide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jpeg"/><Relationship Id="rId1" Type="http://schemas.openxmlformats.org/officeDocument/2006/relationships/slideLayout" Target="../slideLayouts/slideLayout1.xml"/></Relationships>
</file>

<file path=ppt/slides/_rels/slide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.jpeg"/><Relationship Id="rId1" Type="http://schemas.openxmlformats.org/officeDocument/2006/relationships/slideLayout" Target="../slideLayouts/slideLayout1.xml"/></Relationships>
</file>

<file path=ppt/slides/_rels/slide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4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1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1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1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1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1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1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1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1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1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1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1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" name="Image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44034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" name="Image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0707709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" name="Image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1538431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" name="Image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8159255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" name="Image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9619302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" name="Image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682979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" name="Image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207992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" name="Image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607111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" name="Image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364351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" name="Image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9659685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" name="Image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1799457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" name="Image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27813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" name="Image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7863060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" name="Image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3707144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" name="Image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8933376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" name="Image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8078923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" name="Image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502528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" name="Image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0757795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" name="Image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9235055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" name="Image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4187011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" name="Image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4334941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" name="Image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9527994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" name="Image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97424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" name="Image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63233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" name="Image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471172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" name="Image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927303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" name="Image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1360358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" name="Image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7755839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" name="Image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5657000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" name="Image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1048884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" name="Image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7595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" name="Image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8649793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" name="Image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7717502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" name="Image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9756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" name="Image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8974919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" name="Image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8723510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" name="Image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224865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" name="Image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855385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" name="Image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921699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" name="Image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2238796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" name="Image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5796852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" name="Image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3273149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" name="Image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0976177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" name="Image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5786588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" name="Image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01156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" name="Image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9710341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" name="Image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8689408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" name="Image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6420638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" name="Image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4139784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" name="Image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771206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" name="Image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0441529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" name="Image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542250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" name="Image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2605874"/>
      </p:ext>
    </p:extLst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" name="Image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3114827"/>
      </p:ext>
    </p:extLst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" name="Image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838430"/>
      </p:ext>
    </p:extLst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" name="Image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15683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" name="Image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1593207"/>
      </p:ext>
    </p:extLst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" name="Image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6778078"/>
      </p:ext>
    </p:extLst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" name="Image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0070191"/>
      </p:ext>
    </p:extLst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" name="Image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9310177"/>
      </p:ext>
    </p:extLst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" name="Image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7161469"/>
      </p:ext>
    </p:extLst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" name="Image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3028170"/>
      </p:ext>
    </p:extLst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" name="Image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8811563"/>
      </p:ext>
    </p:extLst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 smtClean="0"/>
          </a:p>
        </p:txBody>
      </p:sp>
      <p:pic>
        <p:nvPicPr>
          <p:cNvPr id="3" name="Image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5092083"/>
      </p:ext>
    </p:extLst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 smtClean="0"/>
          </a:p>
        </p:txBody>
      </p:sp>
      <p:pic>
        <p:nvPicPr>
          <p:cNvPr id="3" name="Image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4105990"/>
      </p:ext>
    </p:extLst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2400" smtClean="0"/>
              <a:t>Totall Parking</a:t>
            </a:r>
            <a:endParaRPr lang="pt-BR" sz="2400" smtClean="0"/>
          </a:p>
        </p:txBody>
      </p:sp>
      <p:pic>
        <p:nvPicPr>
          <p:cNvPr id="3" name="Image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7721290"/>
      </p:ext>
    </p:extLst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" name="Image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02377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" name="Image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847581"/>
      </p:ext>
    </p:extLst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" name="Image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7662402"/>
      </p:ext>
    </p:extLst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" name="Image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3265481"/>
      </p:ext>
    </p:extLst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" name="Image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2174438"/>
      </p:ext>
    </p:extLst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" name="Image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4258577"/>
      </p:ext>
    </p:extLst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" name="Image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71906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" name="Image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6935176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" name="Image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335115"/>
      </p:ext>
    </p:extLst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" name="Image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3847456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" name="Image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118943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" name="Image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1409627"/>
      </p:ext>
    </p:extLst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" name="Image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279184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" name="Image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93407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" name="Image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027173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" name="Image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248990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" name="Image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2113138"/>
      </p:ext>
    </p:extLst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" name="Image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059590"/>
      </p:ext>
    </p:extLst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" name="Image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7971569"/>
      </p:ext>
    </p:extLst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" name="Image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949898"/>
      </p:ext>
    </p:extLst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" name="Image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969520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" name="Image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993991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" name="Image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9039631"/>
      </p:ext>
    </p:extLst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" name="Image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3872008"/>
      </p:ext>
    </p:extLst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" name="Image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086423"/>
      </p:ext>
    </p:extLst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" name="Image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0608600"/>
      </p:ext>
    </p:extLst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" name="Image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5401252"/>
      </p:ext>
    </p:extLst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" name="Image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03551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" name="Image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62911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" name="Image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5869700"/>
      </p:ext>
    </p:extLst>
  </p:cSld>
  <p:clrMapOvr>
    <a:masterClrMapping/>
  </p:clrMapOvr>
  <p:transition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" name="Image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29203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" name="Image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1386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" name="Image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685461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" name="Image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316762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" name="Image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65398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" name="Image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202059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" name="Image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776640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" name="Image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464745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" name="Image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41515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" name="Image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313297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" name="Image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998395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" name="Image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134869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" name="Image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94815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" name="Image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911007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" name="Image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95982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" name="Image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38837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" name="Image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504848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" name="Image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626609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" name="Image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774224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" name="Image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740783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" name="Image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308177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" name="Image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326987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" name="Image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9898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" name="Image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38008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" name="Image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977056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" name="Image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689503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" name="Image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960552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" name="Image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380416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" name="Image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31509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" name="Image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882822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" name="Image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433740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" name="Image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383137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" name="Image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248222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" name="Image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6619175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" name="Image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7434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" name="Image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524594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" name="Image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2067010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" name="Image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5602908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" name="Image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8674513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" name="Image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7806033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" name="Image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4036911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" name="Image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589871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" name="Image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2577251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" name="Image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6061366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" name="Image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4679287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" name="Image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21045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" name="Image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0352314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" name="Image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8133868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" name="Image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54343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" name="Image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2967946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" name="Image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8655685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" name="Image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024277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" name="Image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7371202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" name="Image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8379574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" name="Image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74715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" name="Image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6647395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" name="Image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0141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" name="Image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898954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" name="Image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4327204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" name="Image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5258387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" name="Image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0595002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" name="Image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9130099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" name="Image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398570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" name="Image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7365155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" name="Image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537763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" name="Image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235024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" name="Image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6660387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" name="Imagem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748620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</Words>
  <Application>Microsoft Office PowerPoint</Application>
  <PresentationFormat>Apresentação na tela (4:3)</PresentationFormat>
  <Paragraphs>1</Paragraphs>
  <Slides>164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164</vt:i4>
      </vt:variant>
    </vt:vector>
  </HeadingPairs>
  <TitlesOfParts>
    <vt:vector size="165" baseType="lpstr"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Totall Parking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Natalia</dc:creator>
  <cp:lastModifiedBy>Natalia</cp:lastModifiedBy>
  <cp:revision>1</cp:revision>
  <dcterms:created xsi:type="dcterms:W3CDTF">2016-02-22T14:36:49Z</dcterms:created>
  <dcterms:modified xsi:type="dcterms:W3CDTF">2016-02-22T14:36:49Z</dcterms:modified>
</cp:coreProperties>
</file>